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(B)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直接打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測試通過進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(A+B+C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(C+A)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lang="en-US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文字方塊 8"/>
          <p:cNvSpPr/>
          <p:nvPr/>
        </p:nvSpPr>
        <p:spPr>
          <a:xfrm>
            <a:off x="257760" y="779400"/>
            <a:ext cx="8793720" cy="76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Group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帳號資料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文字方塊 9"/>
          <p:cNvSpPr/>
          <p:nvPr/>
        </p:nvSpPr>
        <p:spPr>
          <a:xfrm>
            <a:off x="257760" y="27849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2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開發工程師帳號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7" name="表格 11"/>
          <p:cNvGraphicFramePr/>
          <p:nvPr/>
        </p:nvGraphicFramePr>
        <p:xfrm>
          <a:off x="307440" y="1548720"/>
          <a:ext cx="8958600" cy="1615680"/>
        </p:xfrm>
        <a:graphic>
          <a:graphicData uri="http://schemas.openxmlformats.org/drawingml/2006/table">
            <a:tbl>
              <a:tblPr/>
              <a:tblGrid>
                <a:gridCol w="324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Group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系統中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英文名稱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系統類別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科名稱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1.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使用向服務處申請的系統代號。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2.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建議格式 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專案名稱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]_[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3.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ncbs_cgl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cgl/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新核心總帳系統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Jar, Vue, Container…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例如：應用規劃科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表格 12"/>
          <p:cNvGraphicFramePr/>
          <p:nvPr/>
        </p:nvGraphicFramePr>
        <p:xfrm>
          <a:off x="307440" y="3123360"/>
          <a:ext cx="8958600" cy="169776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數量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)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廠商名稱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steven_001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本行：行員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廠商：廠商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史提芬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_001_IBM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3"/>
                        </a:rPr>
                        <a:t>steven@ibm.com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/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表格 13"/>
          <p:cNvGraphicFramePr/>
          <p:nvPr/>
        </p:nvGraphicFramePr>
        <p:xfrm>
          <a:off x="307440" y="4697640"/>
          <a:ext cx="8958600" cy="119268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權限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Maintainer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6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含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)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Owner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，科長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or 7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4"/>
                        </a:rPr>
                        <a:t>yshuang@notes.scsb.com.tw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ben@notes.scsb.com.tw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" name="文字方塊 14"/>
          <p:cNvSpPr/>
          <p:nvPr/>
        </p:nvSpPr>
        <p:spPr>
          <a:xfrm>
            <a:off x="257760" y="431568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14440" indent="-51444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3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管理者帳號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文字方塊 15"/>
          <p:cNvSpPr/>
          <p:nvPr/>
        </p:nvSpPr>
        <p:spPr>
          <a:xfrm>
            <a:off x="257760" y="5955120"/>
            <a:ext cx="7443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zh-TW" sz="1800" b="0" strike="noStrike" spc="-1">
                <a:solidFill>
                  <a:schemeClr val="dk1"/>
                </a:solidFill>
                <a:highlight>
                  <a:srgbClr val="FFFF00"/>
                </a:highlight>
                <a:latin typeface="Arial"/>
              </a:rPr>
              <a:t>帳號建立完畢後，提供預設密碼登入後修改。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/>
          </p:nvPr>
        </p:nvSpPr>
        <p:spPr>
          <a:xfrm>
            <a:off x="257760" y="951120"/>
            <a:ext cx="9071640" cy="455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-324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系統資訊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84" name="表格 7"/>
          <p:cNvGraphicFramePr/>
          <p:nvPr/>
        </p:nvGraphicFramePr>
        <p:xfrm>
          <a:off x="241200" y="1798200"/>
          <a:ext cx="8958600" cy="1262160"/>
        </p:xfrm>
        <a:graphic>
          <a:graphicData uri="http://schemas.openxmlformats.org/drawingml/2006/table">
            <a:tbl>
              <a:tblPr/>
              <a:tblGrid>
                <a:gridCol w="183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3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申請環境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服務名稱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Pipeline ID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Dev/Stage/Prod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 Group Name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ncbs_ach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ach-log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環境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DEV_ach-log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" name="表格 1"/>
          <p:cNvGraphicFramePr/>
          <p:nvPr/>
        </p:nvGraphicFramePr>
        <p:xfrm>
          <a:off x="257760" y="3837600"/>
          <a:ext cx="8958600" cy="121860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Jenkins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 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8120" cy="226764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69352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8793720" cy="466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Developer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Maintainer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同意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前，必須確認第三方套件無風險、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UAT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流程必須將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寫入需求單。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服務處資管科同仁。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Commit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規則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圖片 14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62604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1"/>
          <p:cNvSpPr/>
          <p:nvPr/>
        </p:nvSpPr>
        <p:spPr>
          <a:xfrm>
            <a:off x="61704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圓角矩形 1"/>
          <p:cNvSpPr/>
          <p:nvPr/>
        </p:nvSpPr>
        <p:spPr>
          <a:xfrm>
            <a:off x="173880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圓角矩形 10"/>
          <p:cNvSpPr/>
          <p:nvPr/>
        </p:nvSpPr>
        <p:spPr>
          <a:xfrm>
            <a:off x="250560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249660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圓角矩形 1"/>
          <p:cNvSpPr/>
          <p:nvPr/>
        </p:nvSpPr>
        <p:spPr>
          <a:xfrm>
            <a:off x="362736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442872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圓角矩形 11"/>
          <p:cNvSpPr/>
          <p:nvPr/>
        </p:nvSpPr>
        <p:spPr>
          <a:xfrm>
            <a:off x="441972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1633320" y="2504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4" name="圓角矩形 1"/>
          <p:cNvSpPr/>
          <p:nvPr/>
        </p:nvSpPr>
        <p:spPr>
          <a:xfrm>
            <a:off x="5568480" y="21290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圓角矩形 10"/>
          <p:cNvSpPr/>
          <p:nvPr/>
        </p:nvSpPr>
        <p:spPr>
          <a:xfrm>
            <a:off x="6365160" y="19735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圓角矩形 11"/>
          <p:cNvSpPr/>
          <p:nvPr/>
        </p:nvSpPr>
        <p:spPr>
          <a:xfrm>
            <a:off x="6356160" y="25653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向右箭號 3"/>
          <p:cNvSpPr/>
          <p:nvPr/>
        </p:nvSpPr>
        <p:spPr>
          <a:xfrm>
            <a:off x="3541320" y="25030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5463000" y="24746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"/>
          <p:cNvSpPr/>
          <p:nvPr/>
        </p:nvSpPr>
        <p:spPr>
          <a:xfrm>
            <a:off x="3053520" y="3925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圓角矩形 10"/>
          <p:cNvSpPr/>
          <p:nvPr/>
        </p:nvSpPr>
        <p:spPr>
          <a:xfrm>
            <a:off x="385020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圓角矩形 11"/>
          <p:cNvSpPr/>
          <p:nvPr/>
        </p:nvSpPr>
        <p:spPr>
          <a:xfrm>
            <a:off x="384120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向右箭號 3"/>
          <p:cNvSpPr/>
          <p:nvPr/>
        </p:nvSpPr>
        <p:spPr>
          <a:xfrm>
            <a:off x="2948040" y="4270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3" name="PlaceHolder 1"/>
          <p:cNvSpPr/>
          <p:nvPr/>
        </p:nvSpPr>
        <p:spPr>
          <a:xfrm>
            <a:off x="1113840" y="1053000"/>
            <a:ext cx="833472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/>
          <p:nvPr/>
        </p:nvSpPr>
        <p:spPr>
          <a:xfrm>
            <a:off x="321480" y="4650840"/>
            <a:ext cx="9505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圓角矩形 1"/>
          <p:cNvSpPr/>
          <p:nvPr/>
        </p:nvSpPr>
        <p:spPr>
          <a:xfrm>
            <a:off x="5865120" y="41414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圓角矩形 1"/>
          <p:cNvSpPr/>
          <p:nvPr/>
        </p:nvSpPr>
        <p:spPr>
          <a:xfrm>
            <a:off x="5865120" y="37692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向右箭號 3"/>
          <p:cNvSpPr/>
          <p:nvPr/>
        </p:nvSpPr>
        <p:spPr>
          <a:xfrm>
            <a:off x="7444440" y="247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8" name="向右箭號 3"/>
          <p:cNvSpPr/>
          <p:nvPr/>
        </p:nvSpPr>
        <p:spPr>
          <a:xfrm>
            <a:off x="4929480" y="42732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9" name="圓角矩形 1"/>
          <p:cNvSpPr/>
          <p:nvPr/>
        </p:nvSpPr>
        <p:spPr>
          <a:xfrm>
            <a:off x="8375040" y="232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圓角矩形 1"/>
          <p:cNvSpPr/>
          <p:nvPr/>
        </p:nvSpPr>
        <p:spPr>
          <a:xfrm>
            <a:off x="8375040" y="195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圓角矩形 10"/>
          <p:cNvSpPr/>
          <p:nvPr/>
        </p:nvSpPr>
        <p:spPr>
          <a:xfrm>
            <a:off x="188676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圓角矩形 11"/>
          <p:cNvSpPr/>
          <p:nvPr/>
        </p:nvSpPr>
        <p:spPr>
          <a:xfrm>
            <a:off x="187776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" name="肘形接點 10"/>
          <p:cNvCxnSpPr>
            <a:stCxn id="119" idx="2"/>
            <a:endCxn id="121" idx="0"/>
          </p:cNvCxnSpPr>
          <p:nvPr/>
        </p:nvCxnSpPr>
        <p:spPr>
          <a:xfrm rot="5400000">
            <a:off x="5022720" y="100800"/>
            <a:ext cx="1026360" cy="631116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24" name="圓角矩形 1"/>
          <p:cNvSpPr/>
          <p:nvPr/>
        </p:nvSpPr>
        <p:spPr>
          <a:xfrm>
            <a:off x="5074560" y="3035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圓角矩形 1"/>
          <p:cNvSpPr/>
          <p:nvPr/>
        </p:nvSpPr>
        <p:spPr>
          <a:xfrm>
            <a:off x="6668280" y="3590640"/>
            <a:ext cx="2770200" cy="11851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有需求開發情境下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先上線的版本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1"/>
          <p:cNvSpPr/>
          <p:nvPr/>
        </p:nvSpPr>
        <p:spPr>
          <a:xfrm>
            <a:off x="432360" y="4377600"/>
            <a:ext cx="9357840" cy="169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1"/>
          <p:cNvSpPr/>
          <p:nvPr/>
        </p:nvSpPr>
        <p:spPr>
          <a:xfrm>
            <a:off x="913680" y="832680"/>
            <a:ext cx="8660520" cy="78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測試的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測試不通過，退回後重新修改送測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圓角矩形 1"/>
          <p:cNvSpPr/>
          <p:nvPr/>
        </p:nvSpPr>
        <p:spPr>
          <a:xfrm>
            <a:off x="183240" y="23108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圓角矩形 1"/>
          <p:cNvSpPr/>
          <p:nvPr/>
        </p:nvSpPr>
        <p:spPr>
          <a:xfrm>
            <a:off x="183240" y="1938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圓角矩形 10"/>
          <p:cNvSpPr/>
          <p:nvPr/>
        </p:nvSpPr>
        <p:spPr>
          <a:xfrm>
            <a:off x="165708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圓角矩形 11"/>
          <p:cNvSpPr/>
          <p:nvPr/>
        </p:nvSpPr>
        <p:spPr>
          <a:xfrm>
            <a:off x="164808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圓角矩形 1"/>
          <p:cNvSpPr/>
          <p:nvPr/>
        </p:nvSpPr>
        <p:spPr>
          <a:xfrm>
            <a:off x="27694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圓角矩形 10"/>
          <p:cNvSpPr/>
          <p:nvPr/>
        </p:nvSpPr>
        <p:spPr>
          <a:xfrm>
            <a:off x="353664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圓角矩形 11"/>
          <p:cNvSpPr/>
          <p:nvPr/>
        </p:nvSpPr>
        <p:spPr>
          <a:xfrm>
            <a:off x="352764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圓角矩形 1"/>
          <p:cNvSpPr/>
          <p:nvPr/>
        </p:nvSpPr>
        <p:spPr>
          <a:xfrm>
            <a:off x="465840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圓角矩形 10"/>
          <p:cNvSpPr/>
          <p:nvPr/>
        </p:nvSpPr>
        <p:spPr>
          <a:xfrm>
            <a:off x="545940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圓角矩形 11"/>
          <p:cNvSpPr/>
          <p:nvPr/>
        </p:nvSpPr>
        <p:spPr>
          <a:xfrm>
            <a:off x="545040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向右箭號 3"/>
          <p:cNvSpPr/>
          <p:nvPr/>
        </p:nvSpPr>
        <p:spPr>
          <a:xfrm>
            <a:off x="2664000" y="2479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0" name="圓角矩形 1"/>
          <p:cNvSpPr/>
          <p:nvPr/>
        </p:nvSpPr>
        <p:spPr>
          <a:xfrm>
            <a:off x="6599520" y="21045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圓角矩形 10"/>
          <p:cNvSpPr/>
          <p:nvPr/>
        </p:nvSpPr>
        <p:spPr>
          <a:xfrm>
            <a:off x="7396200" y="19490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圓角矩形 11"/>
          <p:cNvSpPr/>
          <p:nvPr/>
        </p:nvSpPr>
        <p:spPr>
          <a:xfrm>
            <a:off x="7387200" y="25408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向右箭號 3"/>
          <p:cNvSpPr/>
          <p:nvPr/>
        </p:nvSpPr>
        <p:spPr>
          <a:xfrm>
            <a:off x="4572000" y="2478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4" name="向右箭號 3"/>
          <p:cNvSpPr/>
          <p:nvPr/>
        </p:nvSpPr>
        <p:spPr>
          <a:xfrm>
            <a:off x="6493680" y="2450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5" name="圓角矩形 1"/>
          <p:cNvSpPr/>
          <p:nvPr/>
        </p:nvSpPr>
        <p:spPr>
          <a:xfrm>
            <a:off x="6626520" y="3827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圓角矩形 10"/>
          <p:cNvSpPr/>
          <p:nvPr/>
        </p:nvSpPr>
        <p:spPr>
          <a:xfrm>
            <a:off x="74232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圓角矩形 11"/>
          <p:cNvSpPr/>
          <p:nvPr/>
        </p:nvSpPr>
        <p:spPr>
          <a:xfrm>
            <a:off x="74142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向右箭號 3"/>
          <p:cNvSpPr/>
          <p:nvPr/>
        </p:nvSpPr>
        <p:spPr>
          <a:xfrm>
            <a:off x="6520680" y="4173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9" name="圓角矩形 1"/>
          <p:cNvSpPr/>
          <p:nvPr/>
        </p:nvSpPr>
        <p:spPr>
          <a:xfrm>
            <a:off x="8982360" y="40464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圓角矩形 1"/>
          <p:cNvSpPr/>
          <p:nvPr/>
        </p:nvSpPr>
        <p:spPr>
          <a:xfrm>
            <a:off x="8982360" y="36745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向右箭號 3"/>
          <p:cNvSpPr/>
          <p:nvPr/>
        </p:nvSpPr>
        <p:spPr>
          <a:xfrm>
            <a:off x="8475120" y="2453400"/>
            <a:ext cx="40212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2" name="向右箭號 3"/>
          <p:cNvSpPr/>
          <p:nvPr/>
        </p:nvSpPr>
        <p:spPr>
          <a:xfrm>
            <a:off x="8502120" y="4176000"/>
            <a:ext cx="37512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3" name="圓角矩形 1"/>
          <p:cNvSpPr/>
          <p:nvPr/>
        </p:nvSpPr>
        <p:spPr>
          <a:xfrm>
            <a:off x="8982360" y="23050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圓角矩形 1"/>
          <p:cNvSpPr/>
          <p:nvPr/>
        </p:nvSpPr>
        <p:spPr>
          <a:xfrm>
            <a:off x="8982360" y="1932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圓角矩形 10"/>
          <p:cNvSpPr/>
          <p:nvPr/>
        </p:nvSpPr>
        <p:spPr>
          <a:xfrm>
            <a:off x="54594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圓角矩形 11"/>
          <p:cNvSpPr/>
          <p:nvPr/>
        </p:nvSpPr>
        <p:spPr>
          <a:xfrm>
            <a:off x="54504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7" name="肘形接點 81"/>
          <p:cNvCxnSpPr>
            <a:stCxn id="153" idx="2"/>
            <a:endCxn id="155" idx="0"/>
          </p:cNvCxnSpPr>
          <p:nvPr/>
        </p:nvCxnSpPr>
        <p:spPr>
          <a:xfrm rot="5400000">
            <a:off x="7148880" y="1522800"/>
            <a:ext cx="953640" cy="33458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58" name="圓角矩形 1"/>
          <p:cNvSpPr/>
          <p:nvPr/>
        </p:nvSpPr>
        <p:spPr>
          <a:xfrm>
            <a:off x="7348320" y="2990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圓角矩形 1"/>
          <p:cNvSpPr/>
          <p:nvPr/>
        </p:nvSpPr>
        <p:spPr>
          <a:xfrm>
            <a:off x="9136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向右箭號 3"/>
          <p:cNvSpPr/>
          <p:nvPr/>
        </p:nvSpPr>
        <p:spPr>
          <a:xfrm>
            <a:off x="944280" y="248256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2" name="PlaceHolder 1"/>
          <p:cNvSpPr/>
          <p:nvPr/>
        </p:nvSpPr>
        <p:spPr>
          <a:xfrm>
            <a:off x="739080" y="4419720"/>
            <a:ext cx="8845920" cy="143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因為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UAT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正在測試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A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版本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,</a:t>
            </a:r>
            <a:r>
              <a:rPr lang="zh-TW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不得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Merge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至 </a:t>
            </a:r>
            <a:r>
              <a:rPr lang="en-US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main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圓角矩形 10"/>
          <p:cNvSpPr/>
          <p:nvPr/>
        </p:nvSpPr>
        <p:spPr>
          <a:xfrm>
            <a:off x="53460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圓角矩形 11"/>
          <p:cNvSpPr/>
          <p:nvPr/>
        </p:nvSpPr>
        <p:spPr>
          <a:xfrm>
            <a:off x="52560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圓角矩形 1"/>
          <p:cNvSpPr/>
          <p:nvPr/>
        </p:nvSpPr>
        <p:spPr>
          <a:xfrm>
            <a:off x="164700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圓角矩形 10"/>
          <p:cNvSpPr/>
          <p:nvPr/>
        </p:nvSpPr>
        <p:spPr>
          <a:xfrm>
            <a:off x="241416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圓角矩形 11"/>
          <p:cNvSpPr/>
          <p:nvPr/>
        </p:nvSpPr>
        <p:spPr>
          <a:xfrm>
            <a:off x="240516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圓角矩形 1"/>
          <p:cNvSpPr/>
          <p:nvPr/>
        </p:nvSpPr>
        <p:spPr>
          <a:xfrm>
            <a:off x="353592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圓角矩形 10"/>
          <p:cNvSpPr/>
          <p:nvPr/>
        </p:nvSpPr>
        <p:spPr>
          <a:xfrm>
            <a:off x="433692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圓角矩形 11"/>
          <p:cNvSpPr/>
          <p:nvPr/>
        </p:nvSpPr>
        <p:spPr>
          <a:xfrm>
            <a:off x="432792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向右箭號 3"/>
          <p:cNvSpPr/>
          <p:nvPr/>
        </p:nvSpPr>
        <p:spPr>
          <a:xfrm>
            <a:off x="1541520" y="2417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2" name="圓角矩形 1"/>
          <p:cNvSpPr/>
          <p:nvPr/>
        </p:nvSpPr>
        <p:spPr>
          <a:xfrm>
            <a:off x="5477040" y="2042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圓角矩形 10"/>
          <p:cNvSpPr/>
          <p:nvPr/>
        </p:nvSpPr>
        <p:spPr>
          <a:xfrm>
            <a:off x="6273720" y="1886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圓角矩形 11"/>
          <p:cNvSpPr/>
          <p:nvPr/>
        </p:nvSpPr>
        <p:spPr>
          <a:xfrm>
            <a:off x="6264720" y="2478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向右箭號 3"/>
          <p:cNvSpPr/>
          <p:nvPr/>
        </p:nvSpPr>
        <p:spPr>
          <a:xfrm>
            <a:off x="3449520" y="2416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6" name="向右箭號 3"/>
          <p:cNvSpPr/>
          <p:nvPr/>
        </p:nvSpPr>
        <p:spPr>
          <a:xfrm>
            <a:off x="537120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7" name="圓角矩形 1"/>
          <p:cNvSpPr/>
          <p:nvPr/>
        </p:nvSpPr>
        <p:spPr>
          <a:xfrm>
            <a:off x="5394600" y="387828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圓角矩形 10"/>
          <p:cNvSpPr/>
          <p:nvPr/>
        </p:nvSpPr>
        <p:spPr>
          <a:xfrm>
            <a:off x="62737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圓角矩形 11"/>
          <p:cNvSpPr/>
          <p:nvPr/>
        </p:nvSpPr>
        <p:spPr>
          <a:xfrm>
            <a:off x="62647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1"/>
          <p:cNvSpPr/>
          <p:nvPr/>
        </p:nvSpPr>
        <p:spPr>
          <a:xfrm>
            <a:off x="432360" y="795600"/>
            <a:ext cx="9152640" cy="80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禁止標誌 1"/>
          <p:cNvSpPr/>
          <p:nvPr/>
        </p:nvSpPr>
        <p:spPr>
          <a:xfrm>
            <a:off x="5875200" y="3890880"/>
            <a:ext cx="339840" cy="312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82" name="圓角矩形 1"/>
          <p:cNvSpPr/>
          <p:nvPr/>
        </p:nvSpPr>
        <p:spPr>
          <a:xfrm>
            <a:off x="8247240" y="4140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圓角矩形 1"/>
          <p:cNvSpPr/>
          <p:nvPr/>
        </p:nvSpPr>
        <p:spPr>
          <a:xfrm>
            <a:off x="8247240" y="37677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向右箭號 3"/>
          <p:cNvSpPr/>
          <p:nvPr/>
        </p:nvSpPr>
        <p:spPr>
          <a:xfrm>
            <a:off x="731052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5" name="圓角矩形 1"/>
          <p:cNvSpPr/>
          <p:nvPr/>
        </p:nvSpPr>
        <p:spPr>
          <a:xfrm>
            <a:off x="8241120" y="223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圓角矩形 1"/>
          <p:cNvSpPr/>
          <p:nvPr/>
        </p:nvSpPr>
        <p:spPr>
          <a:xfrm>
            <a:off x="8241120" y="186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圓角矩形 36"/>
          <p:cNvSpPr/>
          <p:nvPr/>
        </p:nvSpPr>
        <p:spPr>
          <a:xfrm>
            <a:off x="43459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圓角矩形 37"/>
          <p:cNvSpPr/>
          <p:nvPr/>
        </p:nvSpPr>
        <p:spPr>
          <a:xfrm>
            <a:off x="43369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9" name="肘形接點 24"/>
          <p:cNvCxnSpPr>
            <a:stCxn id="185" idx="2"/>
            <a:endCxn id="187" idx="0"/>
          </p:cNvCxnSpPr>
          <p:nvPr/>
        </p:nvCxnSpPr>
        <p:spPr>
          <a:xfrm rot="5400000">
            <a:off x="6164640" y="1327680"/>
            <a:ext cx="1067040" cy="3718080"/>
          </a:xfrm>
          <a:prstGeom prst="bentConnector3">
            <a:avLst>
              <a:gd name="adj1" fmla="val 5001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90" name="圓角矩形 1"/>
          <p:cNvSpPr/>
          <p:nvPr/>
        </p:nvSpPr>
        <p:spPr>
          <a:xfrm>
            <a:off x="6183360" y="298188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向右箭號 3"/>
          <p:cNvSpPr/>
          <p:nvPr/>
        </p:nvSpPr>
        <p:spPr>
          <a:xfrm>
            <a:off x="5371200" y="4260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2" name="向右箭號 3"/>
          <p:cNvSpPr/>
          <p:nvPr/>
        </p:nvSpPr>
        <p:spPr>
          <a:xfrm>
            <a:off x="7319520" y="4259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4" name="PlaceHolder 1"/>
          <p:cNvSpPr/>
          <p:nvPr/>
        </p:nvSpPr>
        <p:spPr>
          <a:xfrm>
            <a:off x="199800" y="4615200"/>
            <a:ext cx="9730800" cy="146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(A)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1"/>
          <p:cNvSpPr/>
          <p:nvPr/>
        </p:nvSpPr>
        <p:spPr>
          <a:xfrm>
            <a:off x="451080" y="777240"/>
            <a:ext cx="9060120" cy="72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已經走到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不通過退回修改。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圓角矩形 1"/>
          <p:cNvSpPr/>
          <p:nvPr/>
        </p:nvSpPr>
        <p:spPr>
          <a:xfrm>
            <a:off x="183240" y="2052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圓角矩形 1"/>
          <p:cNvSpPr/>
          <p:nvPr/>
        </p:nvSpPr>
        <p:spPr>
          <a:xfrm>
            <a:off x="183240" y="16801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圓角矩形 10"/>
          <p:cNvSpPr/>
          <p:nvPr/>
        </p:nvSpPr>
        <p:spPr>
          <a:xfrm>
            <a:off x="165708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圓角矩形 11"/>
          <p:cNvSpPr/>
          <p:nvPr/>
        </p:nvSpPr>
        <p:spPr>
          <a:xfrm>
            <a:off x="164808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圓角矩形 1"/>
          <p:cNvSpPr/>
          <p:nvPr/>
        </p:nvSpPr>
        <p:spPr>
          <a:xfrm>
            <a:off x="27694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圓角矩形 10"/>
          <p:cNvSpPr/>
          <p:nvPr/>
        </p:nvSpPr>
        <p:spPr>
          <a:xfrm>
            <a:off x="353664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600" b="1" strike="noStrike" spc="-1">
                <a:solidFill>
                  <a:schemeClr val="dk1"/>
                </a:solidFill>
                <a:latin typeface="Arial"/>
              </a:rPr>
              <a:t>修改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圓角矩形 11"/>
          <p:cNvSpPr/>
          <p:nvPr/>
        </p:nvSpPr>
        <p:spPr>
          <a:xfrm>
            <a:off x="352764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圓角矩形 1"/>
          <p:cNvSpPr/>
          <p:nvPr/>
        </p:nvSpPr>
        <p:spPr>
          <a:xfrm>
            <a:off x="465840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圓角矩形 10"/>
          <p:cNvSpPr/>
          <p:nvPr/>
        </p:nvSpPr>
        <p:spPr>
          <a:xfrm>
            <a:off x="545940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圓角矩形 11"/>
          <p:cNvSpPr/>
          <p:nvPr/>
        </p:nvSpPr>
        <p:spPr>
          <a:xfrm>
            <a:off x="545040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向右箭號 3"/>
          <p:cNvSpPr/>
          <p:nvPr/>
        </p:nvSpPr>
        <p:spPr>
          <a:xfrm>
            <a:off x="2664000" y="22208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07" name="圓角矩形 1"/>
          <p:cNvSpPr/>
          <p:nvPr/>
        </p:nvSpPr>
        <p:spPr>
          <a:xfrm>
            <a:off x="6599520" y="1846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圓角矩形 10"/>
          <p:cNvSpPr/>
          <p:nvPr/>
        </p:nvSpPr>
        <p:spPr>
          <a:xfrm>
            <a:off x="7396200" y="1690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圓角矩形 11"/>
          <p:cNvSpPr/>
          <p:nvPr/>
        </p:nvSpPr>
        <p:spPr>
          <a:xfrm>
            <a:off x="7387200" y="2282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向右箭號 3"/>
          <p:cNvSpPr/>
          <p:nvPr/>
        </p:nvSpPr>
        <p:spPr>
          <a:xfrm>
            <a:off x="4572000" y="2220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1" name="向右箭號 3"/>
          <p:cNvSpPr/>
          <p:nvPr/>
        </p:nvSpPr>
        <p:spPr>
          <a:xfrm>
            <a:off x="6493680" y="2191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2" name="圓角矩形 1"/>
          <p:cNvSpPr/>
          <p:nvPr/>
        </p:nvSpPr>
        <p:spPr>
          <a:xfrm>
            <a:off x="1252800" y="32853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圓角矩形 10"/>
          <p:cNvSpPr/>
          <p:nvPr/>
        </p:nvSpPr>
        <p:spPr>
          <a:xfrm>
            <a:off x="214668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圓角矩形 11"/>
          <p:cNvSpPr/>
          <p:nvPr/>
        </p:nvSpPr>
        <p:spPr>
          <a:xfrm>
            <a:off x="213768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向右箭號 3"/>
          <p:cNvSpPr/>
          <p:nvPr/>
        </p:nvSpPr>
        <p:spPr>
          <a:xfrm>
            <a:off x="1204560" y="3638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6" name="圓角矩形 1"/>
          <p:cNvSpPr/>
          <p:nvPr/>
        </p:nvSpPr>
        <p:spPr>
          <a:xfrm>
            <a:off x="3604320" y="35312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圓角矩形 1"/>
          <p:cNvSpPr/>
          <p:nvPr/>
        </p:nvSpPr>
        <p:spPr>
          <a:xfrm>
            <a:off x="3604320" y="31590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向右箭號 3"/>
          <p:cNvSpPr/>
          <p:nvPr/>
        </p:nvSpPr>
        <p:spPr>
          <a:xfrm>
            <a:off x="8475120" y="21949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9" name="圓角矩形 1"/>
          <p:cNvSpPr/>
          <p:nvPr/>
        </p:nvSpPr>
        <p:spPr>
          <a:xfrm>
            <a:off x="8880840" y="204660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圓角矩形 1"/>
          <p:cNvSpPr/>
          <p:nvPr/>
        </p:nvSpPr>
        <p:spPr>
          <a:xfrm>
            <a:off x="8880840" y="16743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圓角矩形 10"/>
          <p:cNvSpPr/>
          <p:nvPr/>
        </p:nvSpPr>
        <p:spPr>
          <a:xfrm>
            <a:off x="13680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圓角矩形 11"/>
          <p:cNvSpPr/>
          <p:nvPr/>
        </p:nvSpPr>
        <p:spPr>
          <a:xfrm>
            <a:off x="12780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3" name="肘形接點 81"/>
          <p:cNvCxnSpPr>
            <a:stCxn id="219" idx="2"/>
            <a:endCxn id="221" idx="0"/>
          </p:cNvCxnSpPr>
          <p:nvPr/>
        </p:nvCxnSpPr>
        <p:spPr>
          <a:xfrm rot="5400000">
            <a:off x="4574880" y="-1484640"/>
            <a:ext cx="677520" cy="8566920"/>
          </a:xfrm>
          <a:prstGeom prst="bentConnector3">
            <a:avLst>
              <a:gd name="adj1" fmla="val 5002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4" name="圓角矩形 1"/>
          <p:cNvSpPr/>
          <p:nvPr/>
        </p:nvSpPr>
        <p:spPr>
          <a:xfrm>
            <a:off x="8695440" y="264456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圓角矩形 1"/>
          <p:cNvSpPr/>
          <p:nvPr/>
        </p:nvSpPr>
        <p:spPr>
          <a:xfrm>
            <a:off x="9136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向右箭號 3"/>
          <p:cNvSpPr/>
          <p:nvPr/>
        </p:nvSpPr>
        <p:spPr>
          <a:xfrm>
            <a:off x="944280" y="222408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27" name="圓角矩形 1"/>
          <p:cNvSpPr/>
          <p:nvPr/>
        </p:nvSpPr>
        <p:spPr>
          <a:xfrm>
            <a:off x="4714920" y="35326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圓角矩形 1"/>
          <p:cNvSpPr/>
          <p:nvPr/>
        </p:nvSpPr>
        <p:spPr>
          <a:xfrm>
            <a:off x="4714920" y="31604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圓角矩形 10"/>
          <p:cNvSpPr/>
          <p:nvPr/>
        </p:nvSpPr>
        <p:spPr>
          <a:xfrm>
            <a:off x="5512320" y="38829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圓角矩形 11"/>
          <p:cNvSpPr/>
          <p:nvPr/>
        </p:nvSpPr>
        <p:spPr>
          <a:xfrm>
            <a:off x="5503320" y="44748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圓角矩形 1"/>
          <p:cNvSpPr/>
          <p:nvPr/>
        </p:nvSpPr>
        <p:spPr>
          <a:xfrm>
            <a:off x="6652440" y="40543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圓角矩形 10"/>
          <p:cNvSpPr/>
          <p:nvPr/>
        </p:nvSpPr>
        <p:spPr>
          <a:xfrm>
            <a:off x="7449120" y="38988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圓角矩形 11"/>
          <p:cNvSpPr/>
          <p:nvPr/>
        </p:nvSpPr>
        <p:spPr>
          <a:xfrm>
            <a:off x="7440120" y="44906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向右箭號 3"/>
          <p:cNvSpPr/>
          <p:nvPr/>
        </p:nvSpPr>
        <p:spPr>
          <a:xfrm>
            <a:off x="6546600" y="43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5" name="圓角矩形 1"/>
          <p:cNvSpPr/>
          <p:nvPr/>
        </p:nvSpPr>
        <p:spPr>
          <a:xfrm>
            <a:off x="8934840" y="42688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圓角矩形 1"/>
          <p:cNvSpPr/>
          <p:nvPr/>
        </p:nvSpPr>
        <p:spPr>
          <a:xfrm>
            <a:off x="8934840" y="38966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向右箭號 3"/>
          <p:cNvSpPr/>
          <p:nvPr/>
        </p:nvSpPr>
        <p:spPr>
          <a:xfrm>
            <a:off x="3184200" y="3660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8" name="向右箭號 3"/>
          <p:cNvSpPr/>
          <p:nvPr/>
        </p:nvSpPr>
        <p:spPr>
          <a:xfrm>
            <a:off x="4289760" y="363636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9" name="向右箭號 3"/>
          <p:cNvSpPr/>
          <p:nvPr/>
        </p:nvSpPr>
        <p:spPr>
          <a:xfrm>
            <a:off x="8494920" y="4398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40" name="肘形接點 11"/>
          <p:cNvCxnSpPr>
            <a:stCxn id="227" idx="2"/>
            <a:endCxn id="229" idx="1"/>
          </p:cNvCxnSpPr>
          <p:nvPr/>
        </p:nvCxnSpPr>
        <p:spPr>
          <a:xfrm rot="16200000" flipH="1">
            <a:off x="5155200" y="3821760"/>
            <a:ext cx="233280" cy="48168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2" name="PlaceHolder 1"/>
          <p:cNvSpPr/>
          <p:nvPr/>
        </p:nvSpPr>
        <p:spPr>
          <a:xfrm>
            <a:off x="172800" y="777240"/>
            <a:ext cx="10042920" cy="62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不通過，退回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先上，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圓角矩形 1"/>
          <p:cNvSpPr/>
          <p:nvPr/>
        </p:nvSpPr>
        <p:spPr>
          <a:xfrm>
            <a:off x="390240" y="20620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圓角矩形 1"/>
          <p:cNvSpPr/>
          <p:nvPr/>
        </p:nvSpPr>
        <p:spPr>
          <a:xfrm>
            <a:off x="390240" y="1689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圓角矩形 10"/>
          <p:cNvSpPr/>
          <p:nvPr/>
        </p:nvSpPr>
        <p:spPr>
          <a:xfrm>
            <a:off x="187992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圓角矩形 11"/>
          <p:cNvSpPr/>
          <p:nvPr/>
        </p:nvSpPr>
        <p:spPr>
          <a:xfrm>
            <a:off x="187092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圓角矩形 1"/>
          <p:cNvSpPr/>
          <p:nvPr/>
        </p:nvSpPr>
        <p:spPr>
          <a:xfrm>
            <a:off x="3001680" y="18471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圓角矩形 10"/>
          <p:cNvSpPr/>
          <p:nvPr/>
        </p:nvSpPr>
        <p:spPr>
          <a:xfrm>
            <a:off x="380304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圓角矩形 11"/>
          <p:cNvSpPr/>
          <p:nvPr/>
        </p:nvSpPr>
        <p:spPr>
          <a:xfrm>
            <a:off x="379404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圓角矩形 1"/>
          <p:cNvSpPr/>
          <p:nvPr/>
        </p:nvSpPr>
        <p:spPr>
          <a:xfrm>
            <a:off x="4942800" y="18187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圓角矩形 10"/>
          <p:cNvSpPr/>
          <p:nvPr/>
        </p:nvSpPr>
        <p:spPr>
          <a:xfrm>
            <a:off x="5739480" y="166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圓角矩形 11"/>
          <p:cNvSpPr/>
          <p:nvPr/>
        </p:nvSpPr>
        <p:spPr>
          <a:xfrm>
            <a:off x="5730480" y="225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向右箭號 3"/>
          <p:cNvSpPr/>
          <p:nvPr/>
        </p:nvSpPr>
        <p:spPr>
          <a:xfrm>
            <a:off x="2915280" y="21927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4" name="向右箭號 3"/>
          <p:cNvSpPr/>
          <p:nvPr/>
        </p:nvSpPr>
        <p:spPr>
          <a:xfrm>
            <a:off x="4837320" y="2163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5" name="圓角矩形 1"/>
          <p:cNvSpPr/>
          <p:nvPr/>
        </p:nvSpPr>
        <p:spPr>
          <a:xfrm>
            <a:off x="1513080" y="4526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向右箭號 3"/>
          <p:cNvSpPr/>
          <p:nvPr/>
        </p:nvSpPr>
        <p:spPr>
          <a:xfrm>
            <a:off x="1407600" y="48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7" name="圓角矩形 1"/>
          <p:cNvSpPr/>
          <p:nvPr/>
        </p:nvSpPr>
        <p:spPr>
          <a:xfrm>
            <a:off x="3873600" y="47512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圓角矩形 1"/>
          <p:cNvSpPr/>
          <p:nvPr/>
        </p:nvSpPr>
        <p:spPr>
          <a:xfrm>
            <a:off x="3873600" y="43794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圓角矩形 1"/>
          <p:cNvSpPr/>
          <p:nvPr/>
        </p:nvSpPr>
        <p:spPr>
          <a:xfrm>
            <a:off x="7257960" y="203184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圓角矩形 1"/>
          <p:cNvSpPr/>
          <p:nvPr/>
        </p:nvSpPr>
        <p:spPr>
          <a:xfrm>
            <a:off x="7257960" y="1659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圓角矩形 10"/>
          <p:cNvSpPr/>
          <p:nvPr/>
        </p:nvSpPr>
        <p:spPr>
          <a:xfrm>
            <a:off x="346320" y="4361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圓角矩形 11"/>
          <p:cNvSpPr/>
          <p:nvPr/>
        </p:nvSpPr>
        <p:spPr>
          <a:xfrm>
            <a:off x="337320" y="4953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3" name="肘形接點 84"/>
          <p:cNvCxnSpPr>
            <a:stCxn id="259" idx="2"/>
            <a:endCxn id="264" idx="0"/>
          </p:cNvCxnSpPr>
          <p:nvPr/>
        </p:nvCxnSpPr>
        <p:spPr>
          <a:xfrm rot="5400000">
            <a:off x="4893840" y="302040"/>
            <a:ext cx="537120" cy="4823640"/>
          </a:xfrm>
          <a:prstGeom prst="bentConnector3">
            <a:avLst>
              <a:gd name="adj1" fmla="val 50033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65" name="圓角矩形 1"/>
          <p:cNvSpPr/>
          <p:nvPr/>
        </p:nvSpPr>
        <p:spPr>
          <a:xfrm>
            <a:off x="1120680" y="18842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向右箭號 3"/>
          <p:cNvSpPr/>
          <p:nvPr/>
        </p:nvSpPr>
        <p:spPr>
          <a:xfrm>
            <a:off x="1151280" y="22338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7" name="圓角矩形 1"/>
          <p:cNvSpPr/>
          <p:nvPr/>
        </p:nvSpPr>
        <p:spPr>
          <a:xfrm>
            <a:off x="7841160" y="185004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向右箭號 3"/>
          <p:cNvSpPr/>
          <p:nvPr/>
        </p:nvSpPr>
        <p:spPr>
          <a:xfrm>
            <a:off x="6786000" y="216720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9" name="圓角矩形 1"/>
          <p:cNvSpPr/>
          <p:nvPr/>
        </p:nvSpPr>
        <p:spPr>
          <a:xfrm>
            <a:off x="5002560" y="47451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圓角矩形 1"/>
          <p:cNvSpPr/>
          <p:nvPr/>
        </p:nvSpPr>
        <p:spPr>
          <a:xfrm>
            <a:off x="5002560" y="4373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向右箭號 3"/>
          <p:cNvSpPr/>
          <p:nvPr/>
        </p:nvSpPr>
        <p:spPr>
          <a:xfrm>
            <a:off x="4579200" y="4891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2" name="圓角矩形 10"/>
          <p:cNvSpPr/>
          <p:nvPr/>
        </p:nvSpPr>
        <p:spPr>
          <a:xfrm>
            <a:off x="5635440" y="5254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圓角矩形 11"/>
          <p:cNvSpPr/>
          <p:nvPr/>
        </p:nvSpPr>
        <p:spPr>
          <a:xfrm>
            <a:off x="5626440" y="5846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圓角矩形 1"/>
          <p:cNvSpPr/>
          <p:nvPr/>
        </p:nvSpPr>
        <p:spPr>
          <a:xfrm>
            <a:off x="6775200" y="5425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圓角矩形 10"/>
          <p:cNvSpPr/>
          <p:nvPr/>
        </p:nvSpPr>
        <p:spPr>
          <a:xfrm>
            <a:off x="7571880" y="5270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圓角矩形 11"/>
          <p:cNvSpPr/>
          <p:nvPr/>
        </p:nvSpPr>
        <p:spPr>
          <a:xfrm>
            <a:off x="7562880" y="5862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向右箭號 3"/>
          <p:cNvSpPr/>
          <p:nvPr/>
        </p:nvSpPr>
        <p:spPr>
          <a:xfrm>
            <a:off x="6669720" y="57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8" name="圓角矩形 1"/>
          <p:cNvSpPr/>
          <p:nvPr/>
        </p:nvSpPr>
        <p:spPr>
          <a:xfrm>
            <a:off x="9057600" y="5640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圓角矩形 1"/>
          <p:cNvSpPr/>
          <p:nvPr/>
        </p:nvSpPr>
        <p:spPr>
          <a:xfrm>
            <a:off x="9057600" y="5268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向右箭號 3"/>
          <p:cNvSpPr/>
          <p:nvPr/>
        </p:nvSpPr>
        <p:spPr>
          <a:xfrm>
            <a:off x="8617680" y="57704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1" name="圓角矩形 10"/>
          <p:cNvSpPr/>
          <p:nvPr/>
        </p:nvSpPr>
        <p:spPr>
          <a:xfrm>
            <a:off x="4296240" y="299484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圓角矩形 10"/>
          <p:cNvSpPr/>
          <p:nvPr/>
        </p:nvSpPr>
        <p:spPr>
          <a:xfrm>
            <a:off x="2257200" y="29822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圓角矩形 11"/>
          <p:cNvSpPr/>
          <p:nvPr/>
        </p:nvSpPr>
        <p:spPr>
          <a:xfrm>
            <a:off x="2248200" y="35740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向右箭號 3"/>
          <p:cNvSpPr/>
          <p:nvPr/>
        </p:nvSpPr>
        <p:spPr>
          <a:xfrm>
            <a:off x="3342600" y="34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4" name="圓角矩形 1"/>
          <p:cNvSpPr/>
          <p:nvPr/>
        </p:nvSpPr>
        <p:spPr>
          <a:xfrm>
            <a:off x="3424320" y="3154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向右箭號 3"/>
          <p:cNvSpPr/>
          <p:nvPr/>
        </p:nvSpPr>
        <p:spPr>
          <a:xfrm>
            <a:off x="5692680" y="3503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6" name="圓角矩形 1"/>
          <p:cNvSpPr/>
          <p:nvPr/>
        </p:nvSpPr>
        <p:spPr>
          <a:xfrm>
            <a:off x="5774400" y="3157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圓角矩形 11"/>
          <p:cNvSpPr/>
          <p:nvPr/>
        </p:nvSpPr>
        <p:spPr>
          <a:xfrm>
            <a:off x="4296240" y="35604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圓角矩形 11"/>
          <p:cNvSpPr/>
          <p:nvPr/>
        </p:nvSpPr>
        <p:spPr>
          <a:xfrm>
            <a:off x="6590160" y="356040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圓角矩形 10"/>
          <p:cNvSpPr/>
          <p:nvPr/>
        </p:nvSpPr>
        <p:spPr>
          <a:xfrm>
            <a:off x="6578640" y="30121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圓角矩形 1"/>
          <p:cNvSpPr/>
          <p:nvPr/>
        </p:nvSpPr>
        <p:spPr>
          <a:xfrm>
            <a:off x="8059680" y="3132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向右箭號 3"/>
          <p:cNvSpPr/>
          <p:nvPr/>
        </p:nvSpPr>
        <p:spPr>
          <a:xfrm>
            <a:off x="7954200" y="3477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92" name="向右箭號 3"/>
          <p:cNvSpPr/>
          <p:nvPr/>
        </p:nvSpPr>
        <p:spPr>
          <a:xfrm>
            <a:off x="3405600" y="4873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93" name="肘形接點 4"/>
          <p:cNvCxnSpPr>
            <a:stCxn id="269" idx="2"/>
            <a:endCxn id="272" idx="1"/>
          </p:cNvCxnSpPr>
          <p:nvPr/>
        </p:nvCxnSpPr>
        <p:spPr>
          <a:xfrm rot="16200000" flipH="1">
            <a:off x="5281200" y="5196240"/>
            <a:ext cx="392040" cy="31716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94" name="圓角矩形 10"/>
          <p:cNvSpPr/>
          <p:nvPr/>
        </p:nvSpPr>
        <p:spPr>
          <a:xfrm>
            <a:off x="8858520" y="30121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圓角矩形 11"/>
          <p:cNvSpPr/>
          <p:nvPr/>
        </p:nvSpPr>
        <p:spPr>
          <a:xfrm>
            <a:off x="8849520" y="36039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圓角矩形 10"/>
          <p:cNvSpPr/>
          <p:nvPr/>
        </p:nvSpPr>
        <p:spPr>
          <a:xfrm>
            <a:off x="2339280" y="4371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圓角矩形 11"/>
          <p:cNvSpPr/>
          <p:nvPr/>
        </p:nvSpPr>
        <p:spPr>
          <a:xfrm>
            <a:off x="2330280" y="4963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圓角矩形 1"/>
          <p:cNvSpPr/>
          <p:nvPr/>
        </p:nvSpPr>
        <p:spPr>
          <a:xfrm>
            <a:off x="642960" y="2986200"/>
            <a:ext cx="145476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9" name="肘形接點 11"/>
          <p:cNvCxnSpPr>
            <a:stCxn id="295" idx="2"/>
            <a:endCxn id="261" idx="0"/>
          </p:cNvCxnSpPr>
          <p:nvPr/>
        </p:nvCxnSpPr>
        <p:spPr>
          <a:xfrm rot="5400000">
            <a:off x="4813200" y="-172800"/>
            <a:ext cx="561240" cy="85082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應用系統上版流程說明。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申請流程說明。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版控說明。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流程建置說明。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應用系統設定檔說明。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資訊安全說明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1" name="PlaceHolder 1"/>
          <p:cNvSpPr/>
          <p:nvPr/>
        </p:nvSpPr>
        <p:spPr>
          <a:xfrm>
            <a:off x="715320" y="813960"/>
            <a:ext cx="9687960" cy="57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緊急過版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目前有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          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插隊 </a:t>
            </a: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C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版本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圓角矩形 1"/>
          <p:cNvSpPr/>
          <p:nvPr/>
        </p:nvSpPr>
        <p:spPr>
          <a:xfrm>
            <a:off x="289080" y="1941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圓角矩形 1"/>
          <p:cNvSpPr/>
          <p:nvPr/>
        </p:nvSpPr>
        <p:spPr>
          <a:xfrm>
            <a:off x="289080" y="1569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圓角矩形 10"/>
          <p:cNvSpPr/>
          <p:nvPr/>
        </p:nvSpPr>
        <p:spPr>
          <a:xfrm>
            <a:off x="176292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圓角矩形 11"/>
          <p:cNvSpPr/>
          <p:nvPr/>
        </p:nvSpPr>
        <p:spPr>
          <a:xfrm>
            <a:off x="175392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 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圓角矩形 1"/>
          <p:cNvSpPr/>
          <p:nvPr/>
        </p:nvSpPr>
        <p:spPr>
          <a:xfrm>
            <a:off x="28756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圓角矩形 10"/>
          <p:cNvSpPr/>
          <p:nvPr/>
        </p:nvSpPr>
        <p:spPr>
          <a:xfrm>
            <a:off x="364248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圓角矩形 11"/>
          <p:cNvSpPr/>
          <p:nvPr/>
        </p:nvSpPr>
        <p:spPr>
          <a:xfrm>
            <a:off x="363348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圓角矩形 1"/>
          <p:cNvSpPr/>
          <p:nvPr/>
        </p:nvSpPr>
        <p:spPr>
          <a:xfrm>
            <a:off x="476424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圓角矩形 10"/>
          <p:cNvSpPr/>
          <p:nvPr/>
        </p:nvSpPr>
        <p:spPr>
          <a:xfrm>
            <a:off x="556560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圓角矩形 11"/>
          <p:cNvSpPr/>
          <p:nvPr/>
        </p:nvSpPr>
        <p:spPr>
          <a:xfrm>
            <a:off x="555660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向右箭號 3"/>
          <p:cNvSpPr/>
          <p:nvPr/>
        </p:nvSpPr>
        <p:spPr>
          <a:xfrm>
            <a:off x="2770200" y="2109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3" name="圓角矩形 1"/>
          <p:cNvSpPr/>
          <p:nvPr/>
        </p:nvSpPr>
        <p:spPr>
          <a:xfrm>
            <a:off x="6705360" y="17352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向右箭號 3"/>
          <p:cNvSpPr/>
          <p:nvPr/>
        </p:nvSpPr>
        <p:spPr>
          <a:xfrm>
            <a:off x="4677840" y="2109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5" name="向右箭號 3"/>
          <p:cNvSpPr/>
          <p:nvPr/>
        </p:nvSpPr>
        <p:spPr>
          <a:xfrm>
            <a:off x="6627600" y="20808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6" name="圓角矩形 1"/>
          <p:cNvSpPr/>
          <p:nvPr/>
        </p:nvSpPr>
        <p:spPr>
          <a:xfrm>
            <a:off x="8613360" y="3034440"/>
            <a:ext cx="848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圓角矩形 1"/>
          <p:cNvSpPr/>
          <p:nvPr/>
        </p:nvSpPr>
        <p:spPr>
          <a:xfrm>
            <a:off x="8613360" y="2662560"/>
            <a:ext cx="848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圓角矩形 1"/>
          <p:cNvSpPr/>
          <p:nvPr/>
        </p:nvSpPr>
        <p:spPr>
          <a:xfrm>
            <a:off x="10198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向右箭號 3"/>
          <p:cNvSpPr/>
          <p:nvPr/>
        </p:nvSpPr>
        <p:spPr>
          <a:xfrm>
            <a:off x="1050480" y="21132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0" name="圓角矩形 1"/>
          <p:cNvSpPr/>
          <p:nvPr/>
        </p:nvSpPr>
        <p:spPr>
          <a:xfrm>
            <a:off x="6302520" y="2827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向右箭號 3"/>
          <p:cNvSpPr/>
          <p:nvPr/>
        </p:nvSpPr>
        <p:spPr>
          <a:xfrm>
            <a:off x="6196680" y="3173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2" name="圓角矩形 1"/>
          <p:cNvSpPr/>
          <p:nvPr/>
        </p:nvSpPr>
        <p:spPr>
          <a:xfrm>
            <a:off x="7562520" y="19850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圓角矩形 1"/>
          <p:cNvSpPr/>
          <p:nvPr/>
        </p:nvSpPr>
        <p:spPr>
          <a:xfrm>
            <a:off x="7562520" y="16131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圓角矩形 10"/>
          <p:cNvSpPr/>
          <p:nvPr/>
        </p:nvSpPr>
        <p:spPr>
          <a:xfrm>
            <a:off x="5135400" y="2662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圓角矩形 11"/>
          <p:cNvSpPr/>
          <p:nvPr/>
        </p:nvSpPr>
        <p:spPr>
          <a:xfrm>
            <a:off x="5126400" y="3254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圓角矩形 10"/>
          <p:cNvSpPr/>
          <p:nvPr/>
        </p:nvSpPr>
        <p:spPr>
          <a:xfrm>
            <a:off x="4028760" y="391860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圓角矩形 10"/>
          <p:cNvSpPr/>
          <p:nvPr/>
        </p:nvSpPr>
        <p:spPr>
          <a:xfrm>
            <a:off x="1989720" y="3906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 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圓角矩形 11"/>
          <p:cNvSpPr/>
          <p:nvPr/>
        </p:nvSpPr>
        <p:spPr>
          <a:xfrm>
            <a:off x="1980720" y="4497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向右箭號 3"/>
          <p:cNvSpPr/>
          <p:nvPr/>
        </p:nvSpPr>
        <p:spPr>
          <a:xfrm>
            <a:off x="3074760" y="4423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0" name="圓角矩形 1"/>
          <p:cNvSpPr/>
          <p:nvPr/>
        </p:nvSpPr>
        <p:spPr>
          <a:xfrm>
            <a:off x="8839440" y="198252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圓角矩形 1"/>
          <p:cNvSpPr/>
          <p:nvPr/>
        </p:nvSpPr>
        <p:spPr>
          <a:xfrm>
            <a:off x="8839440" y="1610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圓角矩形 10"/>
          <p:cNvSpPr/>
          <p:nvPr/>
        </p:nvSpPr>
        <p:spPr>
          <a:xfrm>
            <a:off x="5546160" y="51667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圓角矩形 11"/>
          <p:cNvSpPr/>
          <p:nvPr/>
        </p:nvSpPr>
        <p:spPr>
          <a:xfrm>
            <a:off x="5537160" y="57585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圓角矩形 1"/>
          <p:cNvSpPr/>
          <p:nvPr/>
        </p:nvSpPr>
        <p:spPr>
          <a:xfrm>
            <a:off x="6685920" y="53384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向右箭號 3"/>
          <p:cNvSpPr/>
          <p:nvPr/>
        </p:nvSpPr>
        <p:spPr>
          <a:xfrm>
            <a:off x="65804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6" name="圓角矩形 1"/>
          <p:cNvSpPr/>
          <p:nvPr/>
        </p:nvSpPr>
        <p:spPr>
          <a:xfrm>
            <a:off x="8988840" y="55458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圓角矩形 1"/>
          <p:cNvSpPr/>
          <p:nvPr/>
        </p:nvSpPr>
        <p:spPr>
          <a:xfrm>
            <a:off x="8988840" y="51739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向右箭號 3"/>
          <p:cNvSpPr/>
          <p:nvPr/>
        </p:nvSpPr>
        <p:spPr>
          <a:xfrm>
            <a:off x="8516880" y="5685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9" name="向右箭號 3"/>
          <p:cNvSpPr/>
          <p:nvPr/>
        </p:nvSpPr>
        <p:spPr>
          <a:xfrm>
            <a:off x="8338680" y="20786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0" name="圓角矩形 1"/>
          <p:cNvSpPr/>
          <p:nvPr/>
        </p:nvSpPr>
        <p:spPr>
          <a:xfrm>
            <a:off x="3156480" y="4078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向右箭號 3"/>
          <p:cNvSpPr/>
          <p:nvPr/>
        </p:nvSpPr>
        <p:spPr>
          <a:xfrm>
            <a:off x="5424840" y="44272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2" name="圓角矩形 1"/>
          <p:cNvSpPr/>
          <p:nvPr/>
        </p:nvSpPr>
        <p:spPr>
          <a:xfrm>
            <a:off x="5506560" y="4081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圓角矩形 11"/>
          <p:cNvSpPr/>
          <p:nvPr/>
        </p:nvSpPr>
        <p:spPr>
          <a:xfrm>
            <a:off x="4028760" y="44838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圓角矩形 1"/>
          <p:cNvSpPr/>
          <p:nvPr/>
        </p:nvSpPr>
        <p:spPr>
          <a:xfrm>
            <a:off x="7792200" y="4038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向右箭號 3"/>
          <p:cNvSpPr/>
          <p:nvPr/>
        </p:nvSpPr>
        <p:spPr>
          <a:xfrm>
            <a:off x="7686360" y="43844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6" name="圓角矩形 10"/>
          <p:cNvSpPr/>
          <p:nvPr/>
        </p:nvSpPr>
        <p:spPr>
          <a:xfrm>
            <a:off x="8594640" y="3904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圓角矩形 11"/>
          <p:cNvSpPr/>
          <p:nvPr/>
        </p:nvSpPr>
        <p:spPr>
          <a:xfrm>
            <a:off x="8585640" y="4496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圓角矩形 11"/>
          <p:cNvSpPr/>
          <p:nvPr/>
        </p:nvSpPr>
        <p:spPr>
          <a:xfrm>
            <a:off x="6322320" y="448416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圓角矩形 10"/>
          <p:cNvSpPr/>
          <p:nvPr/>
        </p:nvSpPr>
        <p:spPr>
          <a:xfrm>
            <a:off x="6310800" y="39355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圓角矩形 1"/>
          <p:cNvSpPr/>
          <p:nvPr/>
        </p:nvSpPr>
        <p:spPr>
          <a:xfrm>
            <a:off x="1554120" y="5338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向右箭號 3"/>
          <p:cNvSpPr/>
          <p:nvPr/>
        </p:nvSpPr>
        <p:spPr>
          <a:xfrm>
            <a:off x="14486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2" name="圓角矩形 10"/>
          <p:cNvSpPr/>
          <p:nvPr/>
        </p:nvSpPr>
        <p:spPr>
          <a:xfrm>
            <a:off x="387360" y="5173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圓角矩形 11"/>
          <p:cNvSpPr/>
          <p:nvPr/>
        </p:nvSpPr>
        <p:spPr>
          <a:xfrm>
            <a:off x="378360" y="5765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圓角矩形 10"/>
          <p:cNvSpPr/>
          <p:nvPr/>
        </p:nvSpPr>
        <p:spPr>
          <a:xfrm>
            <a:off x="2385360" y="5164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圓角矩形 11"/>
          <p:cNvSpPr/>
          <p:nvPr/>
        </p:nvSpPr>
        <p:spPr>
          <a:xfrm>
            <a:off x="2376360" y="5756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圓角矩形 10"/>
          <p:cNvSpPr/>
          <p:nvPr/>
        </p:nvSpPr>
        <p:spPr>
          <a:xfrm>
            <a:off x="7481160" y="51681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圓角矩形 11"/>
          <p:cNvSpPr/>
          <p:nvPr/>
        </p:nvSpPr>
        <p:spPr>
          <a:xfrm>
            <a:off x="7472160" y="57600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圓角矩形 1"/>
          <p:cNvSpPr/>
          <p:nvPr/>
        </p:nvSpPr>
        <p:spPr>
          <a:xfrm>
            <a:off x="341640" y="386532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再將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9" name="直線單箭頭接點 5"/>
          <p:cNvCxnSpPr/>
          <p:nvPr/>
        </p:nvCxnSpPr>
        <p:spPr>
          <a:xfrm>
            <a:off x="10464480" y="457020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360" name="直線單箭頭接點 7"/>
          <p:cNvCxnSpPr>
            <a:stCxn id="330" idx="2"/>
            <a:endCxn id="324" idx="0"/>
          </p:cNvCxnSpPr>
          <p:nvPr/>
        </p:nvCxnSpPr>
        <p:spPr>
          <a:xfrm flipH="1">
            <a:off x="5628960" y="2396160"/>
            <a:ext cx="3526920" cy="267120"/>
          </a:xfrm>
          <a:prstGeom prst="straightConnector1">
            <a:avLst/>
          </a:prstGeom>
          <a:ln>
            <a:noFill/>
          </a:ln>
        </p:spPr>
      </p:cxnSp>
      <p:cxnSp>
        <p:nvCxnSpPr>
          <p:cNvPr id="361" name="肘形接點 11"/>
          <p:cNvCxnSpPr>
            <a:stCxn id="330" idx="2"/>
            <a:endCxn id="324" idx="0"/>
          </p:cNvCxnSpPr>
          <p:nvPr/>
        </p:nvCxnSpPr>
        <p:spPr>
          <a:xfrm rot="5400000">
            <a:off x="7258680" y="766080"/>
            <a:ext cx="267120" cy="3526920"/>
          </a:xfrm>
          <a:prstGeom prst="bentConnector3">
            <a:avLst>
              <a:gd name="adj1" fmla="val 50067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2" name="肘形接點 14"/>
          <p:cNvCxnSpPr>
            <a:stCxn id="316" idx="2"/>
            <a:endCxn id="327" idx="0"/>
          </p:cNvCxnSpPr>
          <p:nvPr/>
        </p:nvCxnSpPr>
        <p:spPr>
          <a:xfrm rot="5400000">
            <a:off x="5531400" y="399960"/>
            <a:ext cx="458280" cy="65545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3" name="肘形接點 16"/>
          <p:cNvCxnSpPr>
            <a:stCxn id="347" idx="2"/>
            <a:endCxn id="352" idx="0"/>
          </p:cNvCxnSpPr>
          <p:nvPr/>
        </p:nvCxnSpPr>
        <p:spPr>
          <a:xfrm rot="5400000">
            <a:off x="4741920" y="831960"/>
            <a:ext cx="481320" cy="82033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64" name="圓角矩形 1"/>
          <p:cNvSpPr/>
          <p:nvPr/>
        </p:nvSpPr>
        <p:spPr>
          <a:xfrm>
            <a:off x="3242160" y="2694240"/>
            <a:ext cx="175824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版本加到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圓角矩形 10"/>
          <p:cNvSpPr/>
          <p:nvPr/>
        </p:nvSpPr>
        <p:spPr>
          <a:xfrm>
            <a:off x="7126920" y="2660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圓角矩形 11"/>
          <p:cNvSpPr/>
          <p:nvPr/>
        </p:nvSpPr>
        <p:spPr>
          <a:xfrm>
            <a:off x="7117920" y="3252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向右箭號 3"/>
          <p:cNvSpPr/>
          <p:nvPr/>
        </p:nvSpPr>
        <p:spPr>
          <a:xfrm>
            <a:off x="8173080" y="3165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8" name="圓角矩形 1"/>
          <p:cNvSpPr/>
          <p:nvPr/>
        </p:nvSpPr>
        <p:spPr>
          <a:xfrm>
            <a:off x="3703320" y="512208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A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9" name="肘形接點 2"/>
          <p:cNvCxnSpPr>
            <a:stCxn id="354" idx="3"/>
            <a:endCxn id="368" idx="1"/>
          </p:cNvCxnSpPr>
          <p:nvPr/>
        </p:nvCxnSpPr>
        <p:spPr>
          <a:xfrm>
            <a:off x="3372840" y="5461200"/>
            <a:ext cx="330840" cy="961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70" name="肘形接點 4"/>
          <p:cNvCxnSpPr>
            <a:stCxn id="368" idx="3"/>
            <a:endCxn id="332" idx="1"/>
          </p:cNvCxnSpPr>
          <p:nvPr/>
        </p:nvCxnSpPr>
        <p:spPr>
          <a:xfrm flipV="1">
            <a:off x="5241240" y="5463000"/>
            <a:ext cx="305280" cy="94320"/>
          </a:xfrm>
          <a:prstGeom prst="bentConnector3">
            <a:avLst>
              <a:gd name="adj1" fmla="val 50059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圖片 1"/>
          <p:cNvPicPr/>
          <p:nvPr/>
        </p:nvPicPr>
        <p:blipFill>
          <a:blip r:embed="rId2"/>
          <a:stretch/>
        </p:blipFill>
        <p:spPr>
          <a:xfrm>
            <a:off x="140040" y="1020960"/>
            <a:ext cx="9770040" cy="45525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–b 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圖片 2"/>
          <p:cNvPicPr/>
          <p:nvPr/>
        </p:nvPicPr>
        <p:blipFill>
          <a:blip r:embed="rId2"/>
          <a:stretch/>
        </p:blipFill>
        <p:spPr>
          <a:xfrm>
            <a:off x="167760" y="1262160"/>
            <a:ext cx="9548280" cy="4431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28"/>
          <p:cNvPicPr/>
          <p:nvPr/>
        </p:nvPicPr>
        <p:blipFill>
          <a:blip r:embed="rId2"/>
          <a:stretch/>
        </p:blipFill>
        <p:spPr>
          <a:xfrm>
            <a:off x="0" y="1213200"/>
            <a:ext cx="10080360" cy="44308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既有Notes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圖片 1"/>
          <p:cNvPicPr/>
          <p:nvPr/>
        </p:nvPicPr>
        <p:blipFill>
          <a:blip r:embed="rId2"/>
          <a:stretch/>
        </p:blipFill>
        <p:spPr>
          <a:xfrm>
            <a:off x="172440" y="1192680"/>
            <a:ext cx="9608760" cy="4473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流程與環境對應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" name="群組 3"/>
          <p:cNvGrpSpPr/>
          <p:nvPr/>
        </p:nvGrpSpPr>
        <p:grpSpPr>
          <a:xfrm>
            <a:off x="0" y="1760760"/>
            <a:ext cx="10080360" cy="4084560"/>
            <a:chOff x="0" y="1760760"/>
            <a:chExt cx="10080360" cy="4084560"/>
          </a:xfrm>
        </p:grpSpPr>
        <p:pic>
          <p:nvPicPr>
            <p:cNvPr id="62" name="圖片 42"/>
            <p:cNvPicPr/>
            <p:nvPr/>
          </p:nvPicPr>
          <p:blipFill>
            <a:blip r:embed="rId2"/>
            <a:stretch/>
          </p:blipFill>
          <p:spPr>
            <a:xfrm>
              <a:off x="0" y="1760760"/>
              <a:ext cx="10080360" cy="408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矩形 2"/>
            <p:cNvSpPr/>
            <p:nvPr/>
          </p:nvSpPr>
          <p:spPr>
            <a:xfrm>
              <a:off x="8401320" y="3651480"/>
              <a:ext cx="1589040" cy="607320"/>
            </a:xfrm>
            <a:prstGeom prst="rect">
              <a:avLst/>
            </a:prstGeom>
            <a:solidFill>
              <a:srgbClr val="A520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lt1"/>
                  </a:solidFill>
                  <a:latin typeface="Arial"/>
                </a:rPr>
                <a:t>Stage / UAT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r>
              <a:rPr sz="2400"/>
              <a:t/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圖片 1"/>
          <p:cNvPicPr/>
          <p:nvPr/>
        </p:nvPicPr>
        <p:blipFill>
          <a:blip r:embed="rId2"/>
          <a:stretch/>
        </p:blipFill>
        <p:spPr>
          <a:xfrm>
            <a:off x="257760" y="1256040"/>
            <a:ext cx="9387720" cy="4361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圖片 949"/>
          <p:cNvPicPr/>
          <p:nvPr/>
        </p:nvPicPr>
        <p:blipFill>
          <a:blip r:embed="rId2"/>
          <a:stretch/>
        </p:blipFill>
        <p:spPr>
          <a:xfrm>
            <a:off x="0" y="992160"/>
            <a:ext cx="10080360" cy="487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Checkout gitlab project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由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AP Server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Nexus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Push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的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war/jar file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Branch And Revert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圖片 1"/>
          <p:cNvPicPr/>
          <p:nvPr/>
        </p:nvPicPr>
        <p:blipFill>
          <a:blip r:embed="rId2"/>
          <a:stretch/>
        </p:blipFill>
        <p:spPr>
          <a:xfrm>
            <a:off x="257760" y="1145160"/>
            <a:ext cx="9592920" cy="4479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0"/>
            <a:ext cx="9248040" cy="53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Production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Mirror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的方式複製到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：負責記錄需求的開發與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測試紀錄。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：控管第三方套件來源，與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Non-OCP Jar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各一部，分別儲存個環境的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 Image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1" name="PlaceHolder 1"/>
          <p:cNvSpPr/>
          <p:nvPr/>
        </p:nvSpPr>
        <p:spPr>
          <a:xfrm>
            <a:off x="398520" y="774720"/>
            <a:ext cx="866700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: 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圖片 2"/>
          <p:cNvPicPr/>
          <p:nvPr/>
        </p:nvPicPr>
        <p:blipFill>
          <a:blip r:embed="rId2"/>
          <a:stretch/>
        </p:blipFill>
        <p:spPr>
          <a:xfrm>
            <a:off x="324720" y="1553400"/>
            <a:ext cx="9394920" cy="43848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4" name="PlaceHolder 1"/>
          <p:cNvSpPr/>
          <p:nvPr/>
        </p:nvSpPr>
        <p:spPr>
          <a:xfrm>
            <a:off x="398520" y="774720"/>
            <a:ext cx="8667000" cy="6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520" cy="2561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76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6720" cy="165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8" name="PlaceHolder 1"/>
          <p:cNvSpPr/>
          <p:nvPr/>
        </p:nvSpPr>
        <p:spPr>
          <a:xfrm>
            <a:off x="352440" y="795600"/>
            <a:ext cx="8667000" cy="86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圖片 1"/>
          <p:cNvPicPr/>
          <p:nvPr/>
        </p:nvPicPr>
        <p:blipFill>
          <a:blip r:embed="rId2"/>
          <a:stretch/>
        </p:blipFill>
        <p:spPr>
          <a:xfrm>
            <a:off x="352440" y="1908000"/>
            <a:ext cx="9428760" cy="382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圖片 1"/>
          <p:cNvPicPr/>
          <p:nvPr/>
        </p:nvPicPr>
        <p:blipFill>
          <a:blip r:embed="rId2"/>
          <a:stretch/>
        </p:blipFill>
        <p:spPr>
          <a:xfrm>
            <a:off x="2116800" y="1344960"/>
            <a:ext cx="5743080" cy="51836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4" name="PlaceHolder 1"/>
          <p:cNvSpPr/>
          <p:nvPr/>
        </p:nvSpPr>
        <p:spPr>
          <a:xfrm>
            <a:off x="134640" y="778320"/>
            <a:ext cx="104166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280" cy="473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86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520" cy="4747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8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圖片 1"/>
          <p:cNvPicPr/>
          <p:nvPr/>
        </p:nvPicPr>
        <p:blipFill>
          <a:blip r:embed="rId2"/>
          <a:stretch/>
        </p:blipFill>
        <p:spPr>
          <a:xfrm>
            <a:off x="996840" y="1394280"/>
            <a:ext cx="8086320" cy="445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操作七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操作八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5" name="PlaceHolder 1"/>
          <p:cNvSpPr/>
          <p:nvPr/>
        </p:nvSpPr>
        <p:spPr>
          <a:xfrm>
            <a:off x="638640" y="11577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6" name="PlaceHolder 1"/>
          <p:cNvSpPr/>
          <p:nvPr/>
        </p:nvSpPr>
        <p:spPr>
          <a:xfrm>
            <a:off x="489240" y="79560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/>
          <p:nvPr/>
        </p:nvSpPr>
        <p:spPr>
          <a:xfrm>
            <a:off x="176760" y="482724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圖片 1"/>
          <p:cNvPicPr/>
          <p:nvPr/>
        </p:nvPicPr>
        <p:blipFill>
          <a:blip r:embed="rId2"/>
          <a:stretch/>
        </p:blipFill>
        <p:spPr>
          <a:xfrm>
            <a:off x="210960" y="1720080"/>
            <a:ext cx="9642240" cy="28692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99" name="圖片 8"/>
          <p:cNvPicPr/>
          <p:nvPr/>
        </p:nvPicPr>
        <p:blipFill>
          <a:blip r:embed="rId3"/>
          <a:stretch/>
        </p:blipFill>
        <p:spPr>
          <a:xfrm>
            <a:off x="3505680" y="3904200"/>
            <a:ext cx="5799960" cy="2152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操作九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1"/>
          <p:cNvSpPr/>
          <p:nvPr/>
        </p:nvSpPr>
        <p:spPr>
          <a:xfrm>
            <a:off x="352440" y="795600"/>
            <a:ext cx="9567000" cy="81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圖片 1"/>
          <p:cNvPicPr/>
          <p:nvPr/>
        </p:nvPicPr>
        <p:blipFill>
          <a:blip r:embed="rId2"/>
          <a:stretch/>
        </p:blipFill>
        <p:spPr>
          <a:xfrm>
            <a:off x="1331640" y="1634400"/>
            <a:ext cx="7916400" cy="4514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4" name="PlaceHolder 1"/>
          <p:cNvSpPr/>
          <p:nvPr/>
        </p:nvSpPr>
        <p:spPr>
          <a:xfrm>
            <a:off x="331200" y="8388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圖片 1"/>
          <p:cNvPicPr/>
          <p:nvPr/>
        </p:nvPicPr>
        <p:blipFill>
          <a:blip r:embed="rId2"/>
          <a:stretch/>
        </p:blipFill>
        <p:spPr>
          <a:xfrm>
            <a:off x="924120" y="1616040"/>
            <a:ext cx="8096040" cy="4142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圖片 161"/>
          <p:cNvPicPr/>
          <p:nvPr/>
        </p:nvPicPr>
        <p:blipFill>
          <a:blip r:embed="rId2"/>
          <a:stretch/>
        </p:blipFill>
        <p:spPr>
          <a:xfrm>
            <a:off x="0" y="1085040"/>
            <a:ext cx="10080360" cy="4687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7" name="PlaceHolder 1"/>
          <p:cNvSpPr/>
          <p:nvPr/>
        </p:nvSpPr>
        <p:spPr>
          <a:xfrm>
            <a:off x="206280" y="6753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" name="圖片 2"/>
          <p:cNvPicPr/>
          <p:nvPr/>
        </p:nvPicPr>
        <p:blipFill>
          <a:blip r:embed="rId2"/>
          <a:stretch/>
        </p:blipFill>
        <p:spPr>
          <a:xfrm>
            <a:off x="1577880" y="1315080"/>
            <a:ext cx="7214760" cy="480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0" name="PlaceHolder 1"/>
          <p:cNvSpPr/>
          <p:nvPr/>
        </p:nvSpPr>
        <p:spPr>
          <a:xfrm>
            <a:off x="352440" y="7956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320" cy="4398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3" name="PlaceHolder 1"/>
          <p:cNvSpPr/>
          <p:nvPr/>
        </p:nvSpPr>
        <p:spPr>
          <a:xfrm>
            <a:off x="352440" y="7956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4" name="圖片 1"/>
          <p:cNvPicPr/>
          <p:nvPr/>
        </p:nvPicPr>
        <p:blipFill>
          <a:blip r:embed="rId2"/>
          <a:stretch/>
        </p:blipFill>
        <p:spPr>
          <a:xfrm>
            <a:off x="939960" y="2024640"/>
            <a:ext cx="8200800" cy="3676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6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7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080" cy="2156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518" name="圖片 1"/>
          <p:cNvPicPr/>
          <p:nvPr/>
        </p:nvPicPr>
        <p:blipFill>
          <a:blip r:embed="rId3"/>
          <a:stretch/>
        </p:blipFill>
        <p:spPr>
          <a:xfrm>
            <a:off x="662760" y="1631160"/>
            <a:ext cx="7991280" cy="1914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0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圖片 1"/>
          <p:cNvPicPr/>
          <p:nvPr/>
        </p:nvPicPr>
        <p:blipFill>
          <a:blip r:embed="rId2"/>
          <a:stretch/>
        </p:blipFill>
        <p:spPr>
          <a:xfrm>
            <a:off x="1916640" y="1440000"/>
            <a:ext cx="6110640" cy="4851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3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4" name="圖片 1"/>
          <p:cNvPicPr/>
          <p:nvPr/>
        </p:nvPicPr>
        <p:blipFill>
          <a:blip r:embed="rId2"/>
          <a:stretch/>
        </p:blipFill>
        <p:spPr>
          <a:xfrm>
            <a:off x="1171080" y="1440000"/>
            <a:ext cx="7830000" cy="469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72960" y="795600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文字方塊 5"/>
          <p:cNvSpPr/>
          <p:nvPr/>
        </p:nvSpPr>
        <p:spPr>
          <a:xfrm>
            <a:off x="171720" y="905400"/>
            <a:ext cx="879372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SpringBoot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為例說明。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開發環境、驗證環境、正式環境之設定檔，應透過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進行版本控管，並使用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Profile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來管理多環境配置。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–配置多環境的設定檔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內容版面配置區 2"/>
          <p:cNvSpPr/>
          <p:nvPr/>
        </p:nvSpPr>
        <p:spPr>
          <a:xfrm>
            <a:off x="257760" y="914040"/>
            <a:ext cx="936072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在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src/main/resources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目錄下創建多個配置文件：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application-dev.properties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開發環境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application-stage.properties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驗證環境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application-prod.properties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正式環境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文字方塊 5"/>
          <p:cNvSpPr/>
          <p:nvPr/>
        </p:nvSpPr>
        <p:spPr>
          <a:xfrm>
            <a:off x="171720" y="905400"/>
            <a:ext cx="879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Boot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根據 </a:t>
            </a:r>
            <a:r>
              <a:rPr lang="en-US" sz="24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設定載入對應的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文件。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設定檔案的載入順序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先載入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然後載入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如何設定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啟動時加入環境參數“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-Dspring.profiles.active=dev”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在開發工具設定。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在執行容器設定環境變數。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(Stage/Prod)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文字方塊 1"/>
          <p:cNvSpPr/>
          <p:nvPr/>
        </p:nvSpPr>
        <p:spPr>
          <a:xfrm>
            <a:off x="5651280" y="1558800"/>
            <a:ext cx="3891240" cy="8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※</a:t>
            </a: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建議直接刪除</a:t>
            </a: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application.properties</a:t>
            </a:r>
            <a:r>
              <a:rPr sz="1600"/>
              <a:t/>
            </a:r>
            <a:br>
              <a:rPr sz="1600"/>
            </a:b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僅留下每個環境設定檔，獲利用繼承的方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式，避免衝突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圖片 12"/>
          <p:cNvPicPr/>
          <p:nvPr/>
        </p:nvPicPr>
        <p:blipFill>
          <a:blip r:embed="rId2"/>
          <a:stretch/>
        </p:blipFill>
        <p:spPr>
          <a:xfrm>
            <a:off x="276840" y="1177200"/>
            <a:ext cx="9526680" cy="5511240"/>
          </a:xfrm>
          <a:prstGeom prst="rect">
            <a:avLst/>
          </a:prstGeom>
          <a:ln w="0">
            <a:noFill/>
          </a:ln>
        </p:spPr>
      </p:pic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Eclipse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5" name="矩形 9"/>
          <p:cNvSpPr/>
          <p:nvPr/>
        </p:nvSpPr>
        <p:spPr>
          <a:xfrm>
            <a:off x="3312000" y="3717000"/>
            <a:ext cx="1367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圖片 3"/>
          <p:cNvPicPr/>
          <p:nvPr/>
        </p:nvPicPr>
        <p:blipFill>
          <a:blip r:embed="rId2"/>
          <a:stretch/>
        </p:blipFill>
        <p:spPr>
          <a:xfrm>
            <a:off x="792000" y="1121400"/>
            <a:ext cx="7990920" cy="559764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IDEA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8" name="矩形 9"/>
          <p:cNvSpPr/>
          <p:nvPr/>
        </p:nvSpPr>
        <p:spPr>
          <a:xfrm>
            <a:off x="3240000" y="3930480"/>
            <a:ext cx="2016000" cy="431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圖片 5"/>
          <p:cNvPicPr/>
          <p:nvPr/>
        </p:nvPicPr>
        <p:blipFill>
          <a:blip r:embed="rId2"/>
          <a:stretch/>
        </p:blipFill>
        <p:spPr>
          <a:xfrm>
            <a:off x="98280" y="1700640"/>
            <a:ext cx="9898560" cy="361800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5013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命令行參數設定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1" name="矩形 6"/>
          <p:cNvSpPr/>
          <p:nvPr/>
        </p:nvSpPr>
        <p:spPr>
          <a:xfrm>
            <a:off x="3384000" y="1772640"/>
            <a:ext cx="1872000" cy="14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2" name="矩形 7"/>
          <p:cNvSpPr/>
          <p:nvPr/>
        </p:nvSpPr>
        <p:spPr>
          <a:xfrm>
            <a:off x="7344720" y="3717000"/>
            <a:ext cx="2735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圖片 4"/>
          <p:cNvPicPr/>
          <p:nvPr/>
        </p:nvPicPr>
        <p:blipFill>
          <a:blip r:embed="rId2"/>
          <a:stretch/>
        </p:blipFill>
        <p:spPr>
          <a:xfrm>
            <a:off x="104400" y="2174040"/>
            <a:ext cx="9880200" cy="2509920"/>
          </a:xfrm>
          <a:prstGeom prst="rect">
            <a:avLst/>
          </a:prstGeom>
          <a:ln w="0"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方法一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調整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conf/context.xml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配置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6" name="矩形 8"/>
          <p:cNvSpPr/>
          <p:nvPr/>
        </p:nvSpPr>
        <p:spPr>
          <a:xfrm>
            <a:off x="720000" y="3501000"/>
            <a:ext cx="892872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圖片 5"/>
          <p:cNvPicPr/>
          <p:nvPr/>
        </p:nvPicPr>
        <p:blipFill>
          <a:blip r:embed="rId2"/>
          <a:stretch/>
        </p:blipFill>
        <p:spPr>
          <a:xfrm>
            <a:off x="230400" y="2091240"/>
            <a:ext cx="9345600" cy="1197000"/>
          </a:xfrm>
          <a:prstGeom prst="rect">
            <a:avLst/>
          </a:prstGeom>
          <a:ln w="0">
            <a:noFill/>
          </a:ln>
        </p:spPr>
      </p:pic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方法二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catalina.sh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或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catalina.bat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文件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0" name="矩形 8"/>
          <p:cNvSpPr/>
          <p:nvPr/>
        </p:nvSpPr>
        <p:spPr>
          <a:xfrm>
            <a:off x="720000" y="3069000"/>
            <a:ext cx="7056360" cy="209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61" name="圖片 7"/>
          <p:cNvPicPr/>
          <p:nvPr/>
        </p:nvPicPr>
        <p:blipFill>
          <a:blip r:embed="rId3"/>
          <a:stretch/>
        </p:blipFill>
        <p:spPr>
          <a:xfrm>
            <a:off x="230400" y="3978000"/>
            <a:ext cx="8735400" cy="1342800"/>
          </a:xfrm>
          <a:prstGeom prst="rect">
            <a:avLst/>
          </a:prstGeom>
          <a:ln w="0">
            <a:noFill/>
          </a:ln>
        </p:spPr>
      </p:pic>
      <p:sp>
        <p:nvSpPr>
          <p:cNvPr id="562" name="矩形 9"/>
          <p:cNvSpPr/>
          <p:nvPr/>
        </p:nvSpPr>
        <p:spPr>
          <a:xfrm>
            <a:off x="988200" y="4869000"/>
            <a:ext cx="721980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圖片 12"/>
          <p:cNvPicPr/>
          <p:nvPr/>
        </p:nvPicPr>
        <p:blipFill>
          <a:blip r:embed="rId2"/>
          <a:stretch/>
        </p:blipFill>
        <p:spPr>
          <a:xfrm>
            <a:off x="503640" y="2169000"/>
            <a:ext cx="8713080" cy="465804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6" name="矩形 15"/>
          <p:cNvSpPr/>
          <p:nvPr/>
        </p:nvSpPr>
        <p:spPr>
          <a:xfrm>
            <a:off x="5040360" y="4060440"/>
            <a:ext cx="1179720" cy="50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7" name="矩形 16"/>
          <p:cNvSpPr/>
          <p:nvPr/>
        </p:nvSpPr>
        <p:spPr>
          <a:xfrm>
            <a:off x="5544360" y="5229360"/>
            <a:ext cx="719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8" name="矩形 17"/>
          <p:cNvSpPr/>
          <p:nvPr/>
        </p:nvSpPr>
        <p:spPr>
          <a:xfrm>
            <a:off x="2880000" y="5373360"/>
            <a:ext cx="1295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9" name="文字方塊 18"/>
          <p:cNvSpPr/>
          <p:nvPr/>
        </p:nvSpPr>
        <p:spPr>
          <a:xfrm>
            <a:off x="2520000" y="5292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1.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文字方塊 19"/>
          <p:cNvSpPr/>
          <p:nvPr/>
        </p:nvSpPr>
        <p:spPr>
          <a:xfrm>
            <a:off x="5234760" y="5220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2.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文字方塊 20"/>
          <p:cNvSpPr/>
          <p:nvPr/>
        </p:nvSpPr>
        <p:spPr>
          <a:xfrm>
            <a:off x="4780440" y="387576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3.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文字方塊 21"/>
          <p:cNvSpPr/>
          <p:nvPr/>
        </p:nvSpPr>
        <p:spPr>
          <a:xfrm>
            <a:off x="503640" y="1651680"/>
            <a:ext cx="53434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1: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新增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各流程負責人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圖片 7"/>
          <p:cNvPicPr/>
          <p:nvPr/>
        </p:nvPicPr>
        <p:blipFill>
          <a:blip r:embed="rId2"/>
          <a:stretch/>
        </p:blipFill>
        <p:spPr>
          <a:xfrm>
            <a:off x="60840" y="1149480"/>
            <a:ext cx="9958680" cy="4306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5" name="圖片 4"/>
          <p:cNvPicPr/>
          <p:nvPr/>
        </p:nvPicPr>
        <p:blipFill>
          <a:blip r:embed="rId2"/>
          <a:stretch/>
        </p:blipFill>
        <p:spPr>
          <a:xfrm>
            <a:off x="283320" y="3080520"/>
            <a:ext cx="9428760" cy="1044720"/>
          </a:xfrm>
          <a:prstGeom prst="rect">
            <a:avLst/>
          </a:prstGeom>
          <a:ln w="0">
            <a:noFill/>
          </a:ln>
        </p:spPr>
      </p:pic>
      <p:sp>
        <p:nvSpPr>
          <p:cNvPr id="576" name="矩形 5"/>
          <p:cNvSpPr/>
          <p:nvPr/>
        </p:nvSpPr>
        <p:spPr>
          <a:xfrm>
            <a:off x="492840" y="3080520"/>
            <a:ext cx="8741520" cy="215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7" name="文字方塊 6"/>
          <p:cNvSpPr/>
          <p:nvPr/>
        </p:nvSpPr>
        <p:spPr>
          <a:xfrm>
            <a:off x="283320" y="2294280"/>
            <a:ext cx="41122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2: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</a:t>
            </a:r>
            <a:r>
              <a:rPr lang="en-US" sz="2800" b="0" strike="noStrike" spc="-1">
                <a:solidFill>
                  <a:schemeClr val="dk1"/>
                </a:solidFill>
                <a:latin typeface="Arial"/>
                <a:ea typeface="微軟正黑體"/>
              </a:rPr>
              <a:t>catalina.bat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56320"/>
            <a:ext cx="842292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9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160" cy="174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0" name="PlaceHolder 3"/>
          <p:cNvSpPr/>
          <p:nvPr/>
        </p:nvSpPr>
        <p:spPr>
          <a:xfrm>
            <a:off x="997560" y="980280"/>
            <a:ext cx="83106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66440" y="277200"/>
            <a:ext cx="826596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2" name="PlaceHolder 3"/>
          <p:cNvSpPr/>
          <p:nvPr/>
        </p:nvSpPr>
        <p:spPr>
          <a:xfrm>
            <a:off x="596880" y="1634760"/>
            <a:ext cx="3010320" cy="178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080" cy="5016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3"/>
          <p:cNvSpPr/>
          <p:nvPr/>
        </p:nvSpPr>
        <p:spPr>
          <a:xfrm>
            <a:off x="739080" y="1001160"/>
            <a:ext cx="904968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000" cy="4482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6" name="PlaceHolder 1"/>
          <p:cNvSpPr/>
          <p:nvPr/>
        </p:nvSpPr>
        <p:spPr>
          <a:xfrm>
            <a:off x="739080" y="277200"/>
            <a:ext cx="82933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/>
          <p:nvPr/>
        </p:nvSpPr>
        <p:spPr>
          <a:xfrm>
            <a:off x="748080" y="237960"/>
            <a:ext cx="829044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560" cy="4000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9" name="PlaceHolder 3"/>
          <p:cNvSpPr/>
          <p:nvPr/>
        </p:nvSpPr>
        <p:spPr>
          <a:xfrm>
            <a:off x="392400" y="961920"/>
            <a:ext cx="9221760" cy="8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3"/>
          <p:cNvSpPr/>
          <p:nvPr/>
        </p:nvSpPr>
        <p:spPr>
          <a:xfrm>
            <a:off x="587160" y="693360"/>
            <a:ext cx="8820000" cy="115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1"/>
          <p:cNvSpPr/>
          <p:nvPr/>
        </p:nvSpPr>
        <p:spPr>
          <a:xfrm>
            <a:off x="962280" y="71640"/>
            <a:ext cx="80701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2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240" cy="418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593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69680" cy="4143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27834</TotalTime>
  <Words>2766</Words>
  <Application>Microsoft Office PowerPoint</Application>
  <PresentationFormat>自訂</PresentationFormat>
  <Paragraphs>579</Paragraphs>
  <Slides>96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8" baseType="lpstr">
      <vt:lpstr>DejaVu Sans</vt:lpstr>
      <vt:lpstr>Fira Sans</vt:lpstr>
      <vt:lpstr>IBM Plex Sans</vt:lpstr>
      <vt:lpstr>Microsoft JhengHei Light</vt:lpstr>
      <vt:lpstr>OpenSymbol</vt:lpstr>
      <vt:lpstr>微軟正黑體</vt:lpstr>
      <vt:lpstr>標楷體</vt:lpstr>
      <vt:lpstr>Arial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checkout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718</cp:revision>
  <cp:lastPrinted>2021-10-04T02:16:34Z</cp:lastPrinted>
  <dcterms:created xsi:type="dcterms:W3CDTF">2020-09-24T07:39:29Z</dcterms:created>
  <dcterms:modified xsi:type="dcterms:W3CDTF">2024-11-13T07:19:03Z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